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7562850" cy="10688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7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>
        <p:scale>
          <a:sx n="69" d="100"/>
          <a:sy n="69" d="100"/>
        </p:scale>
        <p:origin x="3672" y="456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99296-3CD6-2242-9CC3-17CD772D2D0B}" type="datetimeFigureOut">
              <a:rPr lang="en-US" smtClean="0"/>
              <a:t>2/5/21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4113E-9698-5A4E-A841-F2932591E76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544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  <a:prstGeom prst="rect">
            <a:avLst/>
          </a:prstGeo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01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677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  <a:prstGeom prst="rect">
            <a:avLst/>
          </a:prstGeom>
        </p:spPr>
        <p:txBody>
          <a:bodyPr vert="eaVert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49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992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579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29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031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0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4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829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2FBB9F21-B5F8-CF4F-8DD0-E144BBD8FA2D}" type="datetimeFigureOut">
              <a:rPr lang="en-US" smtClean="0"/>
              <a:t>2/5/21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/>
          <a:lstStyle/>
          <a:p>
            <a:fld id="{1BECCC6C-228B-8D40-849A-D274928DC1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29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7BDEF58-15DD-BC44-8FAE-A9FE1CDA945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8839" y="1"/>
            <a:ext cx="7644005" cy="1070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3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25050" y="9976056"/>
            <a:ext cx="2264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INSERIR LOGOTIPO DA ENTIDADE</a:t>
            </a:r>
          </a:p>
        </p:txBody>
      </p:sp>
    </p:spTree>
    <p:extLst>
      <p:ext uri="{BB962C8B-B14F-4D97-AF65-F5344CB8AC3E}">
        <p14:creationId xmlns:p14="http://schemas.microsoft.com/office/powerpoint/2010/main" val="2803594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</Words>
  <Application>Microsoft Macintosh PowerPoint</Application>
  <PresentationFormat>Personalizados</PresentationFormat>
  <Paragraphs>1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Rita</dc:creator>
  <cp:lastModifiedBy>Microsoft Office User</cp:lastModifiedBy>
  <cp:revision>3</cp:revision>
  <dcterms:created xsi:type="dcterms:W3CDTF">2019-02-05T12:10:33Z</dcterms:created>
  <dcterms:modified xsi:type="dcterms:W3CDTF">2021-02-05T00:18:13Z</dcterms:modified>
</cp:coreProperties>
</file>