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562850" cy="10688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76" d="100"/>
          <a:sy n="76" d="100"/>
        </p:scale>
        <p:origin x="3504" y="224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499296-3CD6-2242-9CC3-17CD772D2D0B}" type="datetimeFigureOut">
              <a:rPr lang="en-US" smtClean="0"/>
              <a:t>2/5/21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4113E-9698-5A4E-A841-F2932591E76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544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  <a:prstGeom prst="rect">
            <a:avLst/>
          </a:prstGeom>
        </p:spPr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2FBB9F21-B5F8-CF4F-8DD0-E144BBD8FA2D}" type="datetimeFigureOut">
              <a:rPr lang="en-US" smtClean="0"/>
              <a:t>2/5/21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1BECCC6C-228B-8D40-849A-D274928DC13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014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2FBB9F21-B5F8-CF4F-8DD0-E144BBD8FA2D}" type="datetimeFigureOut">
              <a:rPr lang="en-US" smtClean="0"/>
              <a:t>2/5/21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1BECCC6C-228B-8D40-849A-D274928DC13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677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  <a:prstGeom prst="rect">
            <a:avLst/>
          </a:prstGeom>
        </p:spPr>
        <p:txBody>
          <a:bodyPr vert="eaVert"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2FBB9F21-B5F8-CF4F-8DD0-E144BBD8FA2D}" type="datetimeFigureOut">
              <a:rPr lang="en-US" smtClean="0"/>
              <a:t>2/5/21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1BECCC6C-228B-8D40-849A-D274928DC13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49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2FBB9F21-B5F8-CF4F-8DD0-E144BBD8FA2D}" type="datetimeFigureOut">
              <a:rPr lang="en-US" smtClean="0"/>
              <a:t>2/5/21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1BECCC6C-228B-8D40-849A-D274928DC13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992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2FBB9F21-B5F8-CF4F-8DD0-E144BBD8FA2D}" type="datetimeFigureOut">
              <a:rPr lang="en-US" smtClean="0"/>
              <a:t>2/5/21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1BECCC6C-228B-8D40-849A-D274928DC13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579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2FBB9F21-B5F8-CF4F-8DD0-E144BBD8FA2D}" type="datetimeFigureOut">
              <a:rPr lang="en-US" smtClean="0"/>
              <a:t>2/5/21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1BECCC6C-228B-8D40-849A-D274928DC13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329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2FBB9F21-B5F8-CF4F-8DD0-E144BBD8FA2D}" type="datetimeFigureOut">
              <a:rPr lang="en-US" smtClean="0"/>
              <a:t>2/5/21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1BECCC6C-228B-8D40-849A-D274928DC13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031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2FBB9F21-B5F8-CF4F-8DD0-E144BBD8FA2D}" type="datetimeFigureOut">
              <a:rPr lang="en-US" smtClean="0"/>
              <a:t>2/5/21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1BECCC6C-228B-8D40-849A-D274928DC13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907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2FBB9F21-B5F8-CF4F-8DD0-E144BBD8FA2D}" type="datetimeFigureOut">
              <a:rPr lang="en-US" smtClean="0"/>
              <a:t>2/5/21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1BECCC6C-228B-8D40-849A-D274928DC13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2FBB9F21-B5F8-CF4F-8DD0-E144BBD8FA2D}" type="datetimeFigureOut">
              <a:rPr lang="en-US" smtClean="0"/>
              <a:t>2/5/21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1BECCC6C-228B-8D40-849A-D274928DC13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829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2FBB9F21-B5F8-CF4F-8DD0-E144BBD8FA2D}" type="datetimeFigureOut">
              <a:rPr lang="en-US" smtClean="0"/>
              <a:t>2/5/21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/>
          <a:lstStyle/>
          <a:p>
            <a:fld id="{1BECCC6C-228B-8D40-849A-D274928DC13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29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0D249EE-D629-DA4B-8A18-538F42770AEE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30996" y="0"/>
            <a:ext cx="7662106" cy="1068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23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14172" y="9837557"/>
            <a:ext cx="22647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INSERIR LOGOTIPO DA ENTIDADE</a:t>
            </a:r>
          </a:p>
        </p:txBody>
      </p:sp>
    </p:spTree>
    <p:extLst>
      <p:ext uri="{BB962C8B-B14F-4D97-AF65-F5344CB8AC3E}">
        <p14:creationId xmlns:p14="http://schemas.microsoft.com/office/powerpoint/2010/main" val="2803594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Macintosh PowerPoint</Application>
  <PresentationFormat>Personalizados</PresentationFormat>
  <Paragraphs>1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Apresentação do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</dc:creator>
  <cp:lastModifiedBy>Microsoft Office User</cp:lastModifiedBy>
  <cp:revision>3</cp:revision>
  <dcterms:created xsi:type="dcterms:W3CDTF">2019-02-05T12:10:33Z</dcterms:created>
  <dcterms:modified xsi:type="dcterms:W3CDTF">2021-02-05T00:32:01Z</dcterms:modified>
</cp:coreProperties>
</file>