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0688638" cy="15124113"/>
  <p:notesSz cx="6858000" cy="9144000"/>
  <p:defaultTextStyle>
    <a:defPPr>
      <a:defRPr lang="en-US"/>
    </a:defPPr>
    <a:lvl1pPr marL="0" algn="l" defTabSz="64657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6572" algn="l" defTabSz="64657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93144" algn="l" defTabSz="64657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39717" algn="l" defTabSz="64657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86289" algn="l" defTabSz="64657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32861" algn="l" defTabSz="64657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79433" algn="l" defTabSz="64657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526006" algn="l" defTabSz="64657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72578" algn="l" defTabSz="64657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4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54" d="100"/>
          <a:sy n="54" d="100"/>
        </p:scale>
        <p:origin x="3512" y="232"/>
      </p:cViewPr>
      <p:guideLst>
        <p:guide orient="horz" pos="4764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499296-3CD6-2242-9CC3-17CD772D2D0B}" type="datetimeFigureOut">
              <a:rPr lang="en-US" smtClean="0"/>
              <a:t>2/5/21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25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4113E-9698-5A4E-A841-F2932591E76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544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4657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46572" algn="l" defTabSz="64657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293144" algn="l" defTabSz="64657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939717" algn="l" defTabSz="64657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586289" algn="l" defTabSz="64657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232861" algn="l" defTabSz="64657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79433" algn="l" defTabSz="64657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526006" algn="l" defTabSz="64657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72578" algn="l" defTabSz="64657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649" y="4698280"/>
            <a:ext cx="9085343" cy="3241881"/>
          </a:xfrm>
          <a:prstGeom prst="rect">
            <a:avLst/>
          </a:prstGeom>
        </p:spPr>
        <p:txBody>
          <a:bodyPr lIns="129314" tIns="64657" rIns="129314" bIns="64657"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3297" y="8570332"/>
            <a:ext cx="7482047" cy="3865051"/>
          </a:xfrm>
          <a:prstGeom prst="rect">
            <a:avLst/>
          </a:prstGeom>
        </p:spPr>
        <p:txBody>
          <a:bodyPr lIns="129314" tIns="64657" rIns="129314" bIns="64657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6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93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397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86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32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79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26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72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433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1952" y="14017814"/>
            <a:ext cx="338473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60192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014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3" y="605666"/>
            <a:ext cx="9619774" cy="2520686"/>
          </a:xfrm>
          <a:prstGeom prst="rect">
            <a:avLst/>
          </a:prstGeom>
        </p:spPr>
        <p:txBody>
          <a:bodyPr lIns="129314" tIns="64657" rIns="129314" bIns="64657"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433" y="3528961"/>
            <a:ext cx="9619774" cy="9981215"/>
          </a:xfrm>
          <a:prstGeom prst="rect">
            <a:avLst/>
          </a:prstGeom>
        </p:spPr>
        <p:txBody>
          <a:bodyPr vert="eaVert" lIns="129314" tIns="64657" rIns="129314" bIns="64657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433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1952" y="14017814"/>
            <a:ext cx="338473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60192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677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9471" y="945258"/>
            <a:ext cx="1989274" cy="20112971"/>
          </a:xfrm>
          <a:prstGeom prst="rect">
            <a:avLst/>
          </a:prstGeom>
        </p:spPr>
        <p:txBody>
          <a:bodyPr vert="eaVert" lIns="129314" tIns="64657" rIns="129314" bIns="64657"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1649" y="945258"/>
            <a:ext cx="5789679" cy="20112971"/>
          </a:xfrm>
          <a:prstGeom prst="rect">
            <a:avLst/>
          </a:prstGeom>
        </p:spPr>
        <p:txBody>
          <a:bodyPr vert="eaVert" lIns="129314" tIns="64657" rIns="129314" bIns="64657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433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1952" y="14017814"/>
            <a:ext cx="338473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60192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349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3" y="605666"/>
            <a:ext cx="9619774" cy="2520686"/>
          </a:xfrm>
          <a:prstGeom prst="rect">
            <a:avLst/>
          </a:prstGeom>
        </p:spPr>
        <p:txBody>
          <a:bodyPr lIns="129314" tIns="64657" rIns="129314" bIns="64657"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433" y="3528961"/>
            <a:ext cx="9619774" cy="9981215"/>
          </a:xfrm>
          <a:prstGeom prst="rect">
            <a:avLst/>
          </a:prstGeom>
        </p:spPr>
        <p:txBody>
          <a:bodyPr lIns="129314" tIns="64657" rIns="129314" bIns="64657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433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1952" y="14017814"/>
            <a:ext cx="338473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60192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992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329" y="9718645"/>
            <a:ext cx="9085343" cy="3003817"/>
          </a:xfrm>
          <a:prstGeom prst="rect">
            <a:avLst/>
          </a:prstGeom>
        </p:spPr>
        <p:txBody>
          <a:bodyPr lIns="129314" tIns="64657" rIns="129314" bIns="64657" anchor="t"/>
          <a:lstStyle>
            <a:lvl1pPr algn="l">
              <a:defRPr sz="5700" b="1" cap="all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329" y="6410245"/>
            <a:ext cx="9085343" cy="3308399"/>
          </a:xfrm>
          <a:prstGeom prst="rect">
            <a:avLst/>
          </a:prstGeom>
        </p:spPr>
        <p:txBody>
          <a:bodyPr lIns="129314" tIns="64657" rIns="129314" bIns="64657"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6572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9314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3971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862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328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7943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260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725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433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1952" y="14017814"/>
            <a:ext cx="338473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60192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579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3" y="605666"/>
            <a:ext cx="9619774" cy="2520686"/>
          </a:xfrm>
          <a:prstGeom prst="rect">
            <a:avLst/>
          </a:prstGeom>
        </p:spPr>
        <p:txBody>
          <a:bodyPr lIns="129314" tIns="64657" rIns="129314" bIns="64657"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650" y="5499997"/>
            <a:ext cx="3889476" cy="15558230"/>
          </a:xfrm>
          <a:prstGeom prst="rect">
            <a:avLst/>
          </a:prstGeom>
        </p:spPr>
        <p:txBody>
          <a:bodyPr lIns="129314" tIns="64657" rIns="129314" bIns="64657"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9270" y="5499997"/>
            <a:ext cx="3889476" cy="15558230"/>
          </a:xfrm>
          <a:prstGeom prst="rect">
            <a:avLst/>
          </a:prstGeom>
        </p:spPr>
        <p:txBody>
          <a:bodyPr lIns="129314" tIns="64657" rIns="129314" bIns="64657"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34433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1952" y="14017814"/>
            <a:ext cx="338473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60192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29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3" y="605666"/>
            <a:ext cx="9619774" cy="2520686"/>
          </a:xfrm>
          <a:prstGeom prst="rect">
            <a:avLst/>
          </a:prstGeom>
        </p:spPr>
        <p:txBody>
          <a:bodyPr lIns="129314" tIns="64657" rIns="129314" bIns="64657"/>
          <a:lstStyle>
            <a:lvl1pPr>
              <a:defRPr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433" y="3385422"/>
            <a:ext cx="4722671" cy="1410883"/>
          </a:xfrm>
          <a:prstGeom prst="rect">
            <a:avLst/>
          </a:prstGeom>
        </p:spPr>
        <p:txBody>
          <a:bodyPr lIns="129314" tIns="64657" rIns="129314" bIns="64657" anchor="b"/>
          <a:lstStyle>
            <a:lvl1pPr marL="0" indent="0">
              <a:buNone/>
              <a:defRPr sz="3400" b="1"/>
            </a:lvl1pPr>
            <a:lvl2pPr marL="646572" indent="0">
              <a:buNone/>
              <a:defRPr sz="2800" b="1"/>
            </a:lvl2pPr>
            <a:lvl3pPr marL="1293144" indent="0">
              <a:buNone/>
              <a:defRPr sz="2500" b="1"/>
            </a:lvl3pPr>
            <a:lvl4pPr marL="1939717" indent="0">
              <a:buNone/>
              <a:defRPr sz="2300" b="1"/>
            </a:lvl4pPr>
            <a:lvl5pPr marL="2586289" indent="0">
              <a:buNone/>
              <a:defRPr sz="2300" b="1"/>
            </a:lvl5pPr>
            <a:lvl6pPr marL="3232861" indent="0">
              <a:buNone/>
              <a:defRPr sz="2300" b="1"/>
            </a:lvl6pPr>
            <a:lvl7pPr marL="3879433" indent="0">
              <a:buNone/>
              <a:defRPr sz="2300" b="1"/>
            </a:lvl7pPr>
            <a:lvl8pPr marL="4526006" indent="0">
              <a:buNone/>
              <a:defRPr sz="2300" b="1"/>
            </a:lvl8pPr>
            <a:lvl9pPr marL="5172578" indent="0">
              <a:buNone/>
              <a:defRPr sz="2300" b="1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433" y="4796305"/>
            <a:ext cx="4722671" cy="8713871"/>
          </a:xfrm>
          <a:prstGeom prst="rect">
            <a:avLst/>
          </a:prstGeom>
        </p:spPr>
        <p:txBody>
          <a:bodyPr lIns="129314" tIns="64657" rIns="129314" bIns="64657"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29681" y="3385422"/>
            <a:ext cx="4724527" cy="1410883"/>
          </a:xfrm>
          <a:prstGeom prst="rect">
            <a:avLst/>
          </a:prstGeom>
        </p:spPr>
        <p:txBody>
          <a:bodyPr lIns="129314" tIns="64657" rIns="129314" bIns="64657" anchor="b"/>
          <a:lstStyle>
            <a:lvl1pPr marL="0" indent="0">
              <a:buNone/>
              <a:defRPr sz="3400" b="1"/>
            </a:lvl1pPr>
            <a:lvl2pPr marL="646572" indent="0">
              <a:buNone/>
              <a:defRPr sz="2800" b="1"/>
            </a:lvl2pPr>
            <a:lvl3pPr marL="1293144" indent="0">
              <a:buNone/>
              <a:defRPr sz="2500" b="1"/>
            </a:lvl3pPr>
            <a:lvl4pPr marL="1939717" indent="0">
              <a:buNone/>
              <a:defRPr sz="2300" b="1"/>
            </a:lvl4pPr>
            <a:lvl5pPr marL="2586289" indent="0">
              <a:buNone/>
              <a:defRPr sz="2300" b="1"/>
            </a:lvl5pPr>
            <a:lvl6pPr marL="3232861" indent="0">
              <a:buNone/>
              <a:defRPr sz="2300" b="1"/>
            </a:lvl6pPr>
            <a:lvl7pPr marL="3879433" indent="0">
              <a:buNone/>
              <a:defRPr sz="2300" b="1"/>
            </a:lvl7pPr>
            <a:lvl8pPr marL="4526006" indent="0">
              <a:buNone/>
              <a:defRPr sz="2300" b="1"/>
            </a:lvl8pPr>
            <a:lvl9pPr marL="5172578" indent="0">
              <a:buNone/>
              <a:defRPr sz="2300" b="1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29681" y="4796305"/>
            <a:ext cx="4724527" cy="8713871"/>
          </a:xfrm>
          <a:prstGeom prst="rect">
            <a:avLst/>
          </a:prstGeom>
        </p:spPr>
        <p:txBody>
          <a:bodyPr lIns="129314" tIns="64657" rIns="129314" bIns="64657"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34433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51952" y="14017814"/>
            <a:ext cx="338473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60192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031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3" y="605666"/>
            <a:ext cx="9619774" cy="2520686"/>
          </a:xfrm>
          <a:prstGeom prst="rect">
            <a:avLst/>
          </a:prstGeom>
        </p:spPr>
        <p:txBody>
          <a:bodyPr lIns="129314" tIns="64657" rIns="129314" bIns="64657"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34433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51952" y="14017814"/>
            <a:ext cx="338473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60192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907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34433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51952" y="14017814"/>
            <a:ext cx="338473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60192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4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3" y="602164"/>
            <a:ext cx="3516489" cy="2562696"/>
          </a:xfrm>
          <a:prstGeom prst="rect">
            <a:avLst/>
          </a:prstGeom>
        </p:spPr>
        <p:txBody>
          <a:bodyPr lIns="129314" tIns="64657" rIns="129314" bIns="64657" anchor="b"/>
          <a:lstStyle>
            <a:lvl1pPr algn="l">
              <a:defRPr sz="2800" b="1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8961" y="602165"/>
            <a:ext cx="5975245" cy="12908011"/>
          </a:xfrm>
          <a:prstGeom prst="rect">
            <a:avLst/>
          </a:prstGeom>
        </p:spPr>
        <p:txBody>
          <a:bodyPr lIns="129314" tIns="64657" rIns="129314" bIns="64657"/>
          <a:lstStyle>
            <a:lvl1pPr>
              <a:defRPr sz="4500"/>
            </a:lvl1pPr>
            <a:lvl2pPr>
              <a:defRPr sz="40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433" y="3164862"/>
            <a:ext cx="3516489" cy="10345314"/>
          </a:xfrm>
          <a:prstGeom prst="rect">
            <a:avLst/>
          </a:prstGeom>
        </p:spPr>
        <p:txBody>
          <a:bodyPr lIns="129314" tIns="64657" rIns="129314" bIns="64657"/>
          <a:lstStyle>
            <a:lvl1pPr marL="0" indent="0">
              <a:buNone/>
              <a:defRPr sz="2000"/>
            </a:lvl1pPr>
            <a:lvl2pPr marL="646572" indent="0">
              <a:buNone/>
              <a:defRPr sz="1700"/>
            </a:lvl2pPr>
            <a:lvl3pPr marL="1293144" indent="0">
              <a:buNone/>
              <a:defRPr sz="1400"/>
            </a:lvl3pPr>
            <a:lvl4pPr marL="1939717" indent="0">
              <a:buNone/>
              <a:defRPr sz="1300"/>
            </a:lvl4pPr>
            <a:lvl5pPr marL="2586289" indent="0">
              <a:buNone/>
              <a:defRPr sz="1300"/>
            </a:lvl5pPr>
            <a:lvl6pPr marL="3232861" indent="0">
              <a:buNone/>
              <a:defRPr sz="1300"/>
            </a:lvl6pPr>
            <a:lvl7pPr marL="3879433" indent="0">
              <a:buNone/>
              <a:defRPr sz="1300"/>
            </a:lvl7pPr>
            <a:lvl8pPr marL="4526006" indent="0">
              <a:buNone/>
              <a:defRPr sz="1300"/>
            </a:lvl8pPr>
            <a:lvl9pPr marL="5172578" indent="0">
              <a:buNone/>
              <a:defRPr sz="13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34433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1952" y="14017814"/>
            <a:ext cx="338473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60192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829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048" y="10586880"/>
            <a:ext cx="6413183" cy="1249841"/>
          </a:xfrm>
          <a:prstGeom prst="rect">
            <a:avLst/>
          </a:prstGeom>
        </p:spPr>
        <p:txBody>
          <a:bodyPr lIns="129314" tIns="64657" rIns="129314" bIns="64657" anchor="b"/>
          <a:lstStyle>
            <a:lvl1pPr algn="l">
              <a:defRPr sz="2800" b="1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048" y="1351367"/>
            <a:ext cx="6413183" cy="9074468"/>
          </a:xfrm>
          <a:prstGeom prst="rect">
            <a:avLst/>
          </a:prstGeom>
        </p:spPr>
        <p:txBody>
          <a:bodyPr lIns="129314" tIns="64657" rIns="129314" bIns="64657"/>
          <a:lstStyle>
            <a:lvl1pPr marL="0" indent="0">
              <a:buNone/>
              <a:defRPr sz="4500"/>
            </a:lvl1pPr>
            <a:lvl2pPr marL="646572" indent="0">
              <a:buNone/>
              <a:defRPr sz="4000"/>
            </a:lvl2pPr>
            <a:lvl3pPr marL="1293144" indent="0">
              <a:buNone/>
              <a:defRPr sz="3400"/>
            </a:lvl3pPr>
            <a:lvl4pPr marL="1939717" indent="0">
              <a:buNone/>
              <a:defRPr sz="2800"/>
            </a:lvl4pPr>
            <a:lvl5pPr marL="2586289" indent="0">
              <a:buNone/>
              <a:defRPr sz="2800"/>
            </a:lvl5pPr>
            <a:lvl6pPr marL="3232861" indent="0">
              <a:buNone/>
              <a:defRPr sz="2800"/>
            </a:lvl6pPr>
            <a:lvl7pPr marL="3879433" indent="0">
              <a:buNone/>
              <a:defRPr sz="2800"/>
            </a:lvl7pPr>
            <a:lvl8pPr marL="4526006" indent="0">
              <a:buNone/>
              <a:defRPr sz="2800"/>
            </a:lvl8pPr>
            <a:lvl9pPr marL="5172578" indent="0">
              <a:buNone/>
              <a:defRPr sz="2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048" y="11836719"/>
            <a:ext cx="6413183" cy="1774982"/>
          </a:xfrm>
          <a:prstGeom prst="rect">
            <a:avLst/>
          </a:prstGeom>
        </p:spPr>
        <p:txBody>
          <a:bodyPr lIns="129314" tIns="64657" rIns="129314" bIns="64657"/>
          <a:lstStyle>
            <a:lvl1pPr marL="0" indent="0">
              <a:buNone/>
              <a:defRPr sz="2000"/>
            </a:lvl1pPr>
            <a:lvl2pPr marL="646572" indent="0">
              <a:buNone/>
              <a:defRPr sz="1700"/>
            </a:lvl2pPr>
            <a:lvl3pPr marL="1293144" indent="0">
              <a:buNone/>
              <a:defRPr sz="1400"/>
            </a:lvl3pPr>
            <a:lvl4pPr marL="1939717" indent="0">
              <a:buNone/>
              <a:defRPr sz="1300"/>
            </a:lvl4pPr>
            <a:lvl5pPr marL="2586289" indent="0">
              <a:buNone/>
              <a:defRPr sz="1300"/>
            </a:lvl5pPr>
            <a:lvl6pPr marL="3232861" indent="0">
              <a:buNone/>
              <a:defRPr sz="1300"/>
            </a:lvl6pPr>
            <a:lvl7pPr marL="3879433" indent="0">
              <a:buNone/>
              <a:defRPr sz="1300"/>
            </a:lvl7pPr>
            <a:lvl8pPr marL="4526006" indent="0">
              <a:buNone/>
              <a:defRPr sz="1300"/>
            </a:lvl8pPr>
            <a:lvl9pPr marL="5172578" indent="0">
              <a:buNone/>
              <a:defRPr sz="13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34433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1952" y="14017814"/>
            <a:ext cx="338473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60192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29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8EC58EE-86E1-2A46-B215-C837448A74A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22302" y="0"/>
            <a:ext cx="10800385" cy="15124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239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46572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4929" indent="-484929" algn="l" defTabSz="646572" rtl="0" eaLnBrk="1" latinLnBrk="0" hangingPunct="1">
        <a:spcBef>
          <a:spcPct val="20000"/>
        </a:spcBef>
        <a:buFont typeface="Arial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50680" indent="-404108" algn="l" defTabSz="646572" rtl="0" eaLnBrk="1" latinLnBrk="0" hangingPunct="1">
        <a:spcBef>
          <a:spcPct val="20000"/>
        </a:spcBef>
        <a:buFont typeface="Arial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616431" indent="-323286" algn="l" defTabSz="646572" rtl="0" eaLnBrk="1" latinLnBrk="0" hangingPunct="1">
        <a:spcBef>
          <a:spcPct val="20000"/>
        </a:spcBef>
        <a:buFont typeface="Arial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63003" indent="-323286" algn="l" defTabSz="646572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909575" indent="-323286" algn="l" defTabSz="646572" rtl="0" eaLnBrk="1" latinLnBrk="0" hangingPunct="1">
        <a:spcBef>
          <a:spcPct val="20000"/>
        </a:spcBef>
        <a:buFont typeface="Arial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56147" indent="-323286" algn="l" defTabSz="646572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202720" indent="-323286" algn="l" defTabSz="646572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49292" indent="-323286" algn="l" defTabSz="646572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95864" indent="-323286" algn="l" defTabSz="646572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657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6572" algn="l" defTabSz="64657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93144" algn="l" defTabSz="64657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39717" algn="l" defTabSz="64657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86289" algn="l" defTabSz="64657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32861" algn="l" defTabSz="64657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79433" algn="l" defTabSz="64657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526006" algn="l" defTabSz="64657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72578" algn="l" defTabSz="64657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26039" y="13863824"/>
            <a:ext cx="3200795" cy="391946"/>
          </a:xfrm>
          <a:prstGeom prst="rect">
            <a:avLst/>
          </a:prstGeom>
          <a:noFill/>
        </p:spPr>
        <p:txBody>
          <a:bodyPr wrap="square" lIns="129314" tIns="64657" rIns="129314" bIns="64657" rtlCol="0">
            <a:spAutoFit/>
          </a:bodyPr>
          <a:lstStyle/>
          <a:p>
            <a:r>
              <a:rPr lang="en-US" sz="1700" dirty="0"/>
              <a:t>INSERIR LOGOTIPO DA ENTIDADE</a:t>
            </a:r>
          </a:p>
        </p:txBody>
      </p:sp>
    </p:spTree>
    <p:extLst>
      <p:ext uri="{BB962C8B-B14F-4D97-AF65-F5344CB8AC3E}">
        <p14:creationId xmlns:p14="http://schemas.microsoft.com/office/powerpoint/2010/main" val="2803594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</Words>
  <Application>Microsoft Macintosh PowerPoint</Application>
  <PresentationFormat>Personalizados</PresentationFormat>
  <Paragraphs>1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Rita</dc:creator>
  <cp:lastModifiedBy>Microsoft Office User</cp:lastModifiedBy>
  <cp:revision>8</cp:revision>
  <dcterms:created xsi:type="dcterms:W3CDTF">2019-02-05T12:10:33Z</dcterms:created>
  <dcterms:modified xsi:type="dcterms:W3CDTF">2021-02-05T00:31:27Z</dcterms:modified>
</cp:coreProperties>
</file>