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743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70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1313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44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512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019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9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269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090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83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5159-118D-4310-A1C7-CCC6A4E2232F}" type="datetimeFigureOut">
              <a:rPr lang="pt-PT" smtClean="0"/>
              <a:t>16-10-2018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DA0BB-B8D5-43C4-B7C7-1511EA3A2FD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478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1" y="742278"/>
            <a:ext cx="10829924" cy="6115722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119312" y="95947"/>
            <a:ext cx="9424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http://www.who.int/campaigns/world-antibiotic-awareness-week/2017/social-media/en/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4471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969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http://www.who.int/campaigns/world-antibiotic-awareness-week/2017/social-media/es/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6" y="1258094"/>
            <a:ext cx="97155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094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Ecrã Panorâmico</PresentationFormat>
  <Paragraphs>2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http://www.who.int/campaigns/world-antibiotic-awareness-week/2017/social-media/es/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Goreti Silva</dc:creator>
  <cp:lastModifiedBy>Maria Goreti Silva</cp:lastModifiedBy>
  <cp:revision>1</cp:revision>
  <dcterms:created xsi:type="dcterms:W3CDTF">2018-10-16T13:09:55Z</dcterms:created>
  <dcterms:modified xsi:type="dcterms:W3CDTF">2018-10-16T13:15:26Z</dcterms:modified>
</cp:coreProperties>
</file>