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Clique para editar o estilo do subtítulo do Modelo Global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118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53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53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2959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41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8660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63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3915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8335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587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588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09553-4C53-4DAB-A601-997CF86BA8F5}" type="datetimeFigureOut">
              <a:rPr lang="pt-PT" smtClean="0"/>
              <a:t>17-10-2018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E53A5-5A20-4787-B62B-8ADD036BC49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427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29" y="729664"/>
            <a:ext cx="10668000" cy="6024282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815353" y="360332"/>
            <a:ext cx="8852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http://www.who.int/campaigns/world-antibiotic-awareness-week/2017/radio-scripts/en/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72327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Ecrã Panorâmico</PresentationFormat>
  <Paragraphs>1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Goreti Silva</dc:creator>
  <cp:lastModifiedBy>Maria Goreti Silva</cp:lastModifiedBy>
  <cp:revision>1</cp:revision>
  <dcterms:created xsi:type="dcterms:W3CDTF">2018-10-17T08:07:53Z</dcterms:created>
  <dcterms:modified xsi:type="dcterms:W3CDTF">2018-10-17T08:08:06Z</dcterms:modified>
</cp:coreProperties>
</file>